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7559675" cy="10691813"/>
  <p:notesSz cx="6858000" cy="9144000"/>
  <p:defaultTextStyle>
    <a:defPPr>
      <a:defRPr lang="en-US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B00"/>
    <a:srgbClr val="CB3950"/>
    <a:srgbClr val="15A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3"/>
    <p:restoredTop sz="95657"/>
  </p:normalViewPr>
  <p:slideViewPr>
    <p:cSldViewPr snapToGrid="0" snapToObjects="1">
      <p:cViewPr varScale="1">
        <p:scale>
          <a:sx n="60" d="100"/>
          <a:sy n="60" d="100"/>
        </p:scale>
        <p:origin x="278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41D85-56CB-46FD-B759-F7A1701C1171}" type="datetimeFigureOut">
              <a:rPr lang="es-VE" smtClean="0"/>
              <a:t>20/02/2020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E7821-B074-434C-A5D0-9800976C0F03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1479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BE7821-B074-434C-A5D0-9800976C0F03}" type="slidenum">
              <a:rPr lang="es-VE" smtClean="0"/>
              <a:t>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3514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D63A-137E-7A43-B1A0-606D5CDE064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0ADE2-9E84-FF4A-A3AE-AF3F433EF0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D63A-137E-7A43-B1A0-606D5CDE064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0ADE2-9E84-FF4A-A3AE-AF3F433EF0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D63A-137E-7A43-B1A0-606D5CDE064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0ADE2-9E84-FF4A-A3AE-AF3F433EF0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D63A-137E-7A43-B1A0-606D5CDE064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0ADE2-9E84-FF4A-A3AE-AF3F433EF0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D63A-137E-7A43-B1A0-606D5CDE064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0ADE2-9E84-FF4A-A3AE-AF3F433EF0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D63A-137E-7A43-B1A0-606D5CDE064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0ADE2-9E84-FF4A-A3AE-AF3F433EF0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D63A-137E-7A43-B1A0-606D5CDE064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0ADE2-9E84-FF4A-A3AE-AF3F433EF0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D63A-137E-7A43-B1A0-606D5CDE064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0ADE2-9E84-FF4A-A3AE-AF3F433EF0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8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D63A-137E-7A43-B1A0-606D5CDE064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0ADE2-9E84-FF4A-A3AE-AF3F433EF0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D63A-137E-7A43-B1A0-606D5CDE064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0ADE2-9E84-FF4A-A3AE-AF3F433EF0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D63A-137E-7A43-B1A0-606D5CDE064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0ADE2-9E84-FF4A-A3AE-AF3F433EF0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7D63A-137E-7A43-B1A0-606D5CDE064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0ADE2-9E84-FF4A-A3AE-AF3F433EF0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5347" y="3420879"/>
            <a:ext cx="6744453" cy="61555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2:30 – 3:00	</a:t>
            </a:r>
            <a:r>
              <a:rPr lang="es-ES" sz="1000" i="1" dirty="0">
                <a:latin typeface="Arial" charset="0"/>
                <a:ea typeface="Arial" charset="0"/>
                <a:cs typeface="Arial" charset="0"/>
              </a:rPr>
              <a:t>Registro de participantes</a:t>
            </a:r>
          </a:p>
          <a:p>
            <a:pPr>
              <a:tabLst>
                <a:tab pos="838200" algn="l"/>
              </a:tabLst>
            </a:pP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3:00 – 3:25 	</a:t>
            </a:r>
            <a:r>
              <a:rPr lang="es-ES" sz="1000" b="1" dirty="0">
                <a:latin typeface="Arial" charset="0"/>
                <a:ea typeface="Arial" charset="0"/>
                <a:cs typeface="Arial" charset="0"/>
              </a:rPr>
              <a:t>Bienvenida</a:t>
            </a:r>
          </a:p>
          <a:p>
            <a:pPr>
              <a:tabLst>
                <a:tab pos="838200" algn="l"/>
              </a:tabLst>
            </a:pPr>
            <a:r>
              <a:rPr lang="es-ES" sz="1000" b="1" dirty="0">
                <a:latin typeface="Arial" charset="0"/>
                <a:ea typeface="Arial" charset="0"/>
                <a:cs typeface="Arial" charset="0"/>
              </a:rPr>
              <a:t>	Carolina España</a:t>
            </a: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, Representante en Colombia, CAF –banco de desarrollo de América Latina-</a:t>
            </a:r>
          </a:p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s-ES" sz="1000" b="1" dirty="0">
                <a:latin typeface="Arial" charset="0"/>
                <a:ea typeface="Arial" charset="0"/>
                <a:cs typeface="Arial" charset="0"/>
              </a:rPr>
              <a:t>Beatriz Londoño</a:t>
            </a: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, Secretaria de Transparencia</a:t>
            </a:r>
          </a:p>
          <a:p>
            <a:pPr>
              <a:tabLst>
                <a:tab pos="838200" algn="l"/>
              </a:tabLst>
            </a:pPr>
            <a:endParaRPr lang="es-ES" sz="1000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3:25 – 4:00 	Presentación Reporte de Economía y Desarrollo (RED) 2019</a:t>
            </a:r>
          </a:p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s-ES" sz="1000" b="1" dirty="0">
                <a:solidFill>
                  <a:srgbClr val="FF4B00"/>
                </a:solidFill>
                <a:latin typeface="Arial" charset="0"/>
                <a:ea typeface="Arial" charset="0"/>
                <a:cs typeface="Arial" charset="0"/>
              </a:rPr>
              <a:t>Integridad en las políticas públicas: Claves para prevenir la corrupción</a:t>
            </a:r>
            <a:endParaRPr lang="es-ES" sz="1000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s-ES" sz="1000" b="1" dirty="0">
                <a:latin typeface="Arial" charset="0"/>
                <a:ea typeface="Arial" charset="0"/>
                <a:cs typeface="Arial" charset="0"/>
              </a:rPr>
              <a:t>Gustavo Fajardo, </a:t>
            </a: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Economista Principal, Dirección de Investigaciones Socioeconómicas, CAF</a:t>
            </a:r>
          </a:p>
          <a:p>
            <a:pPr>
              <a:tabLst>
                <a:tab pos="838200" algn="l"/>
              </a:tabLst>
            </a:pPr>
            <a:endParaRPr lang="es-ES" sz="1000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4:00 – 4:35 	</a:t>
            </a:r>
            <a:r>
              <a:rPr lang="es-ES" sz="1000" b="1" dirty="0">
                <a:latin typeface="Arial" charset="0"/>
                <a:ea typeface="Arial" charset="0"/>
                <a:cs typeface="Arial" charset="0"/>
              </a:rPr>
              <a:t>Panel de Comentarios </a:t>
            </a:r>
          </a:p>
          <a:p>
            <a:pPr>
              <a:tabLst>
                <a:tab pos="838200" algn="l"/>
              </a:tabLst>
            </a:pPr>
            <a:r>
              <a:rPr lang="es-ES" sz="1000" i="1" dirty="0">
                <a:latin typeface="Arial" charset="0"/>
                <a:ea typeface="Arial" charset="0"/>
                <a:cs typeface="Arial" charset="0"/>
              </a:rPr>
              <a:t>	Moderador</a:t>
            </a: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: </a:t>
            </a:r>
          </a:p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s-ES" sz="1000" b="1" dirty="0">
                <a:latin typeface="Arial" charset="0"/>
                <a:ea typeface="Arial" charset="0"/>
                <a:cs typeface="Arial" charset="0"/>
              </a:rPr>
              <a:t>Leopoldo </a:t>
            </a:r>
            <a:r>
              <a:rPr lang="es-ES" sz="1000" b="1" dirty="0" err="1">
                <a:latin typeface="Arial" charset="0"/>
                <a:ea typeface="Arial" charset="0"/>
                <a:cs typeface="Arial" charset="0"/>
              </a:rPr>
              <a:t>Fergusson</a:t>
            </a:r>
            <a:r>
              <a:rPr lang="es-ES" sz="1000" b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Profesor, Facultad de Economía, Universidad de Los Andes</a:t>
            </a:r>
          </a:p>
          <a:p>
            <a:pPr>
              <a:tabLst>
                <a:tab pos="838200" algn="l"/>
              </a:tabLst>
            </a:pPr>
            <a:endParaRPr lang="es-ES" sz="1000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s-ES" sz="1000" i="1" dirty="0">
                <a:latin typeface="Arial" charset="0"/>
                <a:ea typeface="Arial" charset="0"/>
                <a:cs typeface="Arial" charset="0"/>
              </a:rPr>
              <a:t>Ponentes</a:t>
            </a: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: </a:t>
            </a:r>
          </a:p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s-ES" sz="1000" b="1" dirty="0">
                <a:latin typeface="Arial" charset="0"/>
                <a:ea typeface="Arial" charset="0"/>
                <a:cs typeface="Arial" charset="0"/>
              </a:rPr>
              <a:t>Andrés Hernández, </a:t>
            </a: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Director Ejecutivo, Transparencia por Colombia</a:t>
            </a:r>
          </a:p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s-ES" sz="1000" b="1" dirty="0">
                <a:latin typeface="Arial" charset="0"/>
                <a:ea typeface="Arial" charset="0"/>
                <a:cs typeface="Arial" charset="0"/>
              </a:rPr>
              <a:t>Pablo Sanabria, </a:t>
            </a: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Profesor, Escuela de Gobierno, Universidad de Los Andes</a:t>
            </a:r>
          </a:p>
          <a:p>
            <a:pPr>
              <a:tabLst>
                <a:tab pos="838200" algn="l"/>
              </a:tabLst>
            </a:pPr>
            <a:r>
              <a:rPr lang="es-ES" sz="1000" b="1" dirty="0">
                <a:latin typeface="Arial" charset="0"/>
                <a:ea typeface="Arial" charset="0"/>
                <a:cs typeface="Arial" charset="0"/>
              </a:rPr>
              <a:t>	Vivian Newman Pont, </a:t>
            </a: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Directora, Centro de Estudios en Derecho, Justicia y Sociedad, </a:t>
            </a:r>
            <a:r>
              <a:rPr lang="es-ES" sz="1000" dirty="0" err="1">
                <a:latin typeface="Arial" charset="0"/>
                <a:ea typeface="Arial" charset="0"/>
                <a:cs typeface="Arial" charset="0"/>
              </a:rPr>
              <a:t>Dejusticia</a:t>
            </a:r>
            <a:endParaRPr lang="es-ES" sz="1000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4:35 - 4:45 	</a:t>
            </a:r>
            <a:r>
              <a:rPr lang="es-ES" sz="1000" b="1" i="1" dirty="0">
                <a:latin typeface="Arial" charset="0"/>
                <a:ea typeface="Arial" charset="0"/>
                <a:cs typeface="Arial" charset="0"/>
              </a:rPr>
              <a:t>Preguntas y discusión</a:t>
            </a:r>
          </a:p>
          <a:p>
            <a:pPr>
              <a:tabLst>
                <a:tab pos="838200" algn="l"/>
              </a:tabLst>
            </a:pP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r>
              <a:rPr lang="es-ES" sz="1000" dirty="0">
                <a:latin typeface="Arial" charset="0"/>
                <a:ea typeface="Arial" charset="0"/>
                <a:cs typeface="Arial" charset="0"/>
              </a:rPr>
              <a:t>4:45 – 5:00	</a:t>
            </a:r>
            <a:r>
              <a:rPr lang="es-ES" sz="1000" b="1" i="1" dirty="0">
                <a:latin typeface="Arial" charset="0"/>
                <a:ea typeface="Arial" charset="0"/>
                <a:cs typeface="Arial" charset="0"/>
              </a:rPr>
              <a:t>Cierre</a:t>
            </a: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r>
              <a:rPr lang="es-ES" sz="1000" i="1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s-ES" sz="1000" b="1" dirty="0">
                <a:latin typeface="Arial" charset="0"/>
                <a:cs typeface="Arial" charset="0"/>
              </a:rPr>
              <a:t>María Margarita Zuleta, </a:t>
            </a:r>
            <a:r>
              <a:rPr lang="es-ES" sz="1000" dirty="0">
                <a:latin typeface="Arial" charset="0"/>
                <a:cs typeface="Arial" charset="0"/>
              </a:rPr>
              <a:t>Directora, Escuela de Gobierno Alberto Lleras Camargo, Universidad de Los 	Andes</a:t>
            </a:r>
          </a:p>
          <a:p>
            <a:pPr>
              <a:tabLst>
                <a:tab pos="838200" algn="l"/>
              </a:tabLst>
            </a:pP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i="1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dirty="0">
              <a:latin typeface="Arial" charset="0"/>
              <a:ea typeface="Arial" charset="0"/>
              <a:cs typeface="Arial" charset="0"/>
            </a:endParaRPr>
          </a:p>
          <a:p>
            <a:pPr>
              <a:tabLst>
                <a:tab pos="838200" algn="l"/>
              </a:tabLst>
            </a:pPr>
            <a:endParaRPr lang="es-ES" sz="10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xmlns="" id="{CC4996F0-965B-458B-8D33-CB8584016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559675" cy="306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81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4</Words>
  <Application>Microsoft Office PowerPoint</Application>
  <PresentationFormat>Personalizado</PresentationFormat>
  <Paragraphs>38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VALLS, ROBERT</cp:lastModifiedBy>
  <cp:revision>84</cp:revision>
  <dcterms:created xsi:type="dcterms:W3CDTF">2017-05-08T19:32:00Z</dcterms:created>
  <dcterms:modified xsi:type="dcterms:W3CDTF">2020-02-20T13:36:18Z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86e8392d-1349-40a3-87eb-a446e5dce63a</vt:lpwstr>
  </property>
</Properties>
</file>